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7C7C"/>
    <a:srgbClr val="6AAA26"/>
    <a:srgbClr val="EC6303"/>
    <a:srgbClr val="005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85" d="100"/>
          <a:sy n="185" d="100"/>
        </p:scale>
        <p:origin x="784" y="-80"/>
      </p:cViewPr>
      <p:guideLst>
        <p:guide orient="horz" pos="39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13D0F-AAD9-C346-9CE8-A5E50A397E09}" type="datetimeFigureOut">
              <a:rPr lang="fr-FR" smtClean="0"/>
              <a:t>16/12/16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97B6A-EF3F-FC41-9DF9-1ABD9C5B02A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5500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04140-E111-F44C-8680-C67F1BC23ECC}" type="datetimeFigureOut">
              <a:rPr lang="fr-FR" smtClean="0"/>
              <a:t>16/12/16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CF2B0-9512-EE45-BAEE-7DDE84418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906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ssidhb/CLIENTS/2016/bruxelles-environnement/Be%20Circular/TemplatesBeCircular/PPT/une-strategie.png" TargetMode="External"/><Relationship Id="rId4" Type="http://schemas.openxmlformats.org/officeDocument/2006/relationships/image" Target="../media/image3.png"/><Relationship Id="rId5" Type="http://schemas.openxmlformats.org/officeDocument/2006/relationships/image" Target="file://localhost/Users/assidhb/CLIENTS/2016/bruxelles-environnement/Be%20Circular/TemplatesBeCircular/PPT/footer-fr.png" TargetMode="External"/><Relationship Id="rId6" Type="http://schemas.openxmlformats.org/officeDocument/2006/relationships/image" Target="../media/image4.png"/><Relationship Id="rId7" Type="http://schemas.openxmlformats.org/officeDocument/2006/relationships/image" Target="file://localhost/Users/assidhb/CLIENTS/2016/bruxelles-environnement/Be%20Circular/TemplatesBeCircular/PPT/logo-bc.png" TargetMode="External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ssidhb/CLIENTS/2016/bruxelles-environnement/Be%20Circular/TemplatesBeCircular/PPT/een-strategie.png" TargetMode="External"/><Relationship Id="rId4" Type="http://schemas.openxmlformats.org/officeDocument/2006/relationships/image" Target="../media/image6.png"/><Relationship Id="rId5" Type="http://schemas.openxmlformats.org/officeDocument/2006/relationships/image" Target="file://localhost/Users/assidhb/CLIENTS/2016/bruxelles-environnement/Be%20Circular/TemplatesBeCircular/PPT/footer-nl.png" TargetMode="External"/><Relationship Id="rId6" Type="http://schemas.openxmlformats.org/officeDocument/2006/relationships/image" Target="../media/image4.png"/><Relationship Id="rId7" Type="http://schemas.openxmlformats.org/officeDocument/2006/relationships/image" Target="file://localhost/Users/assidhb/CLIENTS/2016/bruxelles-environnement/Be%20Circular/TemplatesBeCircular/PPT/logo-bc.png" TargetMode="External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uvelle intro F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62099" y="3027282"/>
            <a:ext cx="7019678" cy="711505"/>
          </a:xfrm>
        </p:spPr>
        <p:txBody>
          <a:bodyPr anchor="t" anchorCtr="0">
            <a:normAutofit/>
          </a:bodyPr>
          <a:lstStyle>
            <a:lvl1pPr algn="l">
              <a:defRPr sz="3300"/>
            </a:lvl1pPr>
          </a:lstStyle>
          <a:p>
            <a:r>
              <a:rPr lang="nl-BE" dirty="0" smtClean="0"/>
              <a:t>Title of the presentation</a:t>
            </a:r>
            <a:endParaRPr lang="fr-FR" dirty="0"/>
          </a:p>
        </p:txBody>
      </p:sp>
      <p:pic>
        <p:nvPicPr>
          <p:cNvPr id="8" name="une-strategie.png" descr="/Users/assidhb/CLIENTS/2016/bruxelles-environnement/Be Circular/TemplatesBeCircular/PPT/une-strategie.pn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18" y="273542"/>
            <a:ext cx="1267968" cy="387096"/>
          </a:xfrm>
          <a:prstGeom prst="rect">
            <a:avLst/>
          </a:prstGeom>
        </p:spPr>
      </p:pic>
      <p:pic>
        <p:nvPicPr>
          <p:cNvPr id="9" name="footer-fr.png" descr="/Users/assidhb/CLIENTS/2016/bruxelles-environnement/Be Circular/TemplatesBeCircular/PPT/footer-fr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447" y="5537121"/>
            <a:ext cx="6681216" cy="85344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sz="quarter" idx="10" hasCustomPrompt="1"/>
          </p:nvPr>
        </p:nvSpPr>
        <p:spPr>
          <a:xfrm>
            <a:off x="1062099" y="2393950"/>
            <a:ext cx="7019801" cy="756215"/>
          </a:xfrm>
        </p:spPr>
        <p:txBody>
          <a:bodyPr>
            <a:noAutofit/>
          </a:bodyPr>
          <a:lstStyle>
            <a:lvl1pPr marL="0" indent="0">
              <a:lnSpc>
                <a:spcPts val="4100"/>
              </a:lnSpc>
              <a:spcBef>
                <a:spcPts val="0"/>
              </a:spcBef>
              <a:buFontTx/>
              <a:buNone/>
              <a:defRPr sz="3300">
                <a:solidFill>
                  <a:srgbClr val="EC6303"/>
                </a:solidFill>
              </a:defRPr>
            </a:lvl1pPr>
            <a:lvl2pPr marL="0" indent="0">
              <a:lnSpc>
                <a:spcPts val="4100"/>
              </a:lnSpc>
              <a:spcBef>
                <a:spcPts val="0"/>
              </a:spcBef>
              <a:buFontTx/>
              <a:buNone/>
              <a:defRPr sz="3300">
                <a:solidFill>
                  <a:srgbClr val="EC6303"/>
                </a:solidFill>
              </a:defRPr>
            </a:lvl2pPr>
            <a:lvl3pPr marL="0" indent="0">
              <a:lnSpc>
                <a:spcPts val="4100"/>
              </a:lnSpc>
              <a:spcBef>
                <a:spcPts val="0"/>
              </a:spcBef>
              <a:buFontTx/>
              <a:buNone/>
              <a:defRPr sz="3300">
                <a:solidFill>
                  <a:srgbClr val="EC6303"/>
                </a:solidFill>
              </a:defRPr>
            </a:lvl3pPr>
            <a:lvl4pPr marL="0" indent="0">
              <a:lnSpc>
                <a:spcPts val="4100"/>
              </a:lnSpc>
              <a:spcBef>
                <a:spcPts val="0"/>
              </a:spcBef>
              <a:buFontTx/>
              <a:buNone/>
              <a:defRPr sz="3300">
                <a:solidFill>
                  <a:srgbClr val="EC6303"/>
                </a:solidFill>
              </a:defRPr>
            </a:lvl4pPr>
            <a:lvl5pPr marL="0" indent="0">
              <a:lnSpc>
                <a:spcPts val="4100"/>
              </a:lnSpc>
              <a:spcBef>
                <a:spcPts val="0"/>
              </a:spcBef>
              <a:buFontTx/>
              <a:buNone/>
              <a:defRPr sz="3300">
                <a:solidFill>
                  <a:srgbClr val="EC6303"/>
                </a:solidFill>
              </a:defRPr>
            </a:lvl5pPr>
          </a:lstStyle>
          <a:p>
            <a:pPr lvl="0"/>
            <a:r>
              <a:rPr lang="nl-BE" dirty="0" smtClean="0"/>
              <a:t>Subtitle of the presentation</a:t>
            </a:r>
            <a:endParaRPr lang="fr-FR" dirty="0"/>
          </a:p>
        </p:txBody>
      </p:sp>
      <p:pic>
        <p:nvPicPr>
          <p:cNvPr id="3" name="logo-bc.png" descr="/Users/assidhb/CLIENTS/2016/bruxelles-environnement/Be Circular/TemplatesBeCircular/PPT/logo-bc.png"/>
          <p:cNvPicPr>
            <a:picLocks noChangeAspect="1"/>
          </p:cNvPicPr>
          <p:nvPr userDrawn="1"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656" y="1079500"/>
            <a:ext cx="1694688" cy="90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71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uvelle intro N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une-strategie.pn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18" y="273542"/>
            <a:ext cx="1267968" cy="387096"/>
          </a:xfrm>
          <a:prstGeom prst="rect">
            <a:avLst/>
          </a:prstGeom>
        </p:spPr>
      </p:pic>
      <p:pic>
        <p:nvPicPr>
          <p:cNvPr id="9" name="footer-fr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447" y="5537121"/>
            <a:ext cx="6681216" cy="853440"/>
          </a:xfrm>
          <a:prstGeom prst="rect">
            <a:avLst/>
          </a:prstGeom>
        </p:spPr>
      </p:pic>
      <p:sp>
        <p:nvSpPr>
          <p:cNvPr id="12" name="Titre 1"/>
          <p:cNvSpPr>
            <a:spLocks noGrp="1"/>
          </p:cNvSpPr>
          <p:nvPr>
            <p:ph type="title" hasCustomPrompt="1"/>
          </p:nvPr>
        </p:nvSpPr>
        <p:spPr>
          <a:xfrm>
            <a:off x="1062161" y="3027282"/>
            <a:ext cx="7019678" cy="711505"/>
          </a:xfrm>
        </p:spPr>
        <p:txBody>
          <a:bodyPr anchor="t" anchorCtr="0">
            <a:normAutofit/>
          </a:bodyPr>
          <a:lstStyle>
            <a:lvl1pPr algn="l">
              <a:defRPr sz="3300"/>
            </a:lvl1pPr>
          </a:lstStyle>
          <a:p>
            <a:r>
              <a:rPr lang="nl-BE" dirty="0" smtClean="0"/>
              <a:t>Title of the presentation</a:t>
            </a:r>
            <a:endParaRPr lang="fr-FR" dirty="0"/>
          </a:p>
        </p:txBody>
      </p:sp>
      <p:sp>
        <p:nvSpPr>
          <p:cNvPr id="13" name="Espace réservé du texte 3"/>
          <p:cNvSpPr>
            <a:spLocks noGrp="1"/>
          </p:cNvSpPr>
          <p:nvPr>
            <p:ph type="body" sz="quarter" idx="10" hasCustomPrompt="1"/>
          </p:nvPr>
        </p:nvSpPr>
        <p:spPr>
          <a:xfrm>
            <a:off x="1062038" y="2393950"/>
            <a:ext cx="7019801" cy="756215"/>
          </a:xfrm>
        </p:spPr>
        <p:txBody>
          <a:bodyPr>
            <a:noAutofit/>
          </a:bodyPr>
          <a:lstStyle>
            <a:lvl1pPr marL="0" indent="0">
              <a:lnSpc>
                <a:spcPts val="4100"/>
              </a:lnSpc>
              <a:spcBef>
                <a:spcPts val="0"/>
              </a:spcBef>
              <a:buFontTx/>
              <a:buNone/>
              <a:defRPr sz="3300">
                <a:solidFill>
                  <a:srgbClr val="EC6303"/>
                </a:solidFill>
              </a:defRPr>
            </a:lvl1pPr>
            <a:lvl2pPr marL="0" indent="0">
              <a:lnSpc>
                <a:spcPts val="4100"/>
              </a:lnSpc>
              <a:spcBef>
                <a:spcPts val="0"/>
              </a:spcBef>
              <a:buFontTx/>
              <a:buNone/>
              <a:defRPr sz="3300">
                <a:solidFill>
                  <a:srgbClr val="EC6303"/>
                </a:solidFill>
              </a:defRPr>
            </a:lvl2pPr>
            <a:lvl3pPr marL="0" indent="0">
              <a:lnSpc>
                <a:spcPts val="4100"/>
              </a:lnSpc>
              <a:spcBef>
                <a:spcPts val="0"/>
              </a:spcBef>
              <a:buFontTx/>
              <a:buNone/>
              <a:defRPr sz="3300">
                <a:solidFill>
                  <a:srgbClr val="EC6303"/>
                </a:solidFill>
              </a:defRPr>
            </a:lvl3pPr>
            <a:lvl4pPr marL="0" indent="0">
              <a:lnSpc>
                <a:spcPts val="4100"/>
              </a:lnSpc>
              <a:spcBef>
                <a:spcPts val="0"/>
              </a:spcBef>
              <a:buFontTx/>
              <a:buNone/>
              <a:defRPr sz="3300">
                <a:solidFill>
                  <a:srgbClr val="EC6303"/>
                </a:solidFill>
              </a:defRPr>
            </a:lvl4pPr>
            <a:lvl5pPr marL="0" indent="0">
              <a:lnSpc>
                <a:spcPts val="4100"/>
              </a:lnSpc>
              <a:spcBef>
                <a:spcPts val="0"/>
              </a:spcBef>
              <a:buFontTx/>
              <a:buNone/>
              <a:defRPr sz="3300">
                <a:solidFill>
                  <a:srgbClr val="EC6303"/>
                </a:solidFill>
              </a:defRPr>
            </a:lvl5pPr>
          </a:lstStyle>
          <a:p>
            <a:pPr lvl="0"/>
            <a:r>
              <a:rPr lang="nl-BE" dirty="0" smtClean="0"/>
              <a:t>Subtitle of the presentation</a:t>
            </a:r>
            <a:endParaRPr lang="fr-FR" dirty="0"/>
          </a:p>
        </p:txBody>
      </p:sp>
      <p:pic>
        <p:nvPicPr>
          <p:cNvPr id="14" name="logo-bc.png" descr="/Users/assidhb/CLIENTS/2016/bruxelles-environnement/Be Circular/TemplatesBeCircular/PPT/logo-bc.png"/>
          <p:cNvPicPr>
            <a:picLocks noChangeAspect="1"/>
          </p:cNvPicPr>
          <p:nvPr userDrawn="1"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656" y="1079500"/>
            <a:ext cx="1694688" cy="90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8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file://localhost/Users/assidhb/CLIENTS/2016/bruxelles-environnement/ppt%20EcoCirc%202016/PNG/footer-ecoCirc_40x65pt-01.png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634982"/>
            <a:ext cx="8229600" cy="78265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BE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Cliquez pour modifier les styles du texte du masque</a:t>
            </a:r>
          </a:p>
          <a:p>
            <a:pPr lvl="1"/>
            <a:r>
              <a:rPr lang="nl-BE" dirty="0" smtClean="0"/>
              <a:t>Deuxième niveau</a:t>
            </a:r>
          </a:p>
          <a:p>
            <a:pPr lvl="2"/>
            <a:r>
              <a:rPr lang="nl-BE" dirty="0" smtClean="0"/>
              <a:t>Troisième niveau</a:t>
            </a:r>
          </a:p>
          <a:p>
            <a:pPr lvl="3"/>
            <a:r>
              <a:rPr lang="nl-BE" dirty="0" smtClean="0"/>
              <a:t>Quatrième niveau</a:t>
            </a:r>
          </a:p>
          <a:p>
            <a:pPr lvl="4"/>
            <a:r>
              <a:rPr lang="nl-BE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937000" y="6310310"/>
            <a:ext cx="1270000" cy="35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 cap="all">
                <a:solidFill>
                  <a:srgbClr val="7C7C7C"/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233855" y="6310310"/>
            <a:ext cx="2703145" cy="35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rgbClr val="7C7C7C"/>
                </a:solidFill>
                <a:latin typeface="Arial"/>
                <a:cs typeface="Arial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076552" y="6310310"/>
            <a:ext cx="610248" cy="35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 cap="all">
                <a:solidFill>
                  <a:srgbClr val="7C7C7C"/>
                </a:solidFill>
                <a:latin typeface="Arial"/>
                <a:cs typeface="Arial"/>
              </a:defRPr>
            </a:lvl1pPr>
          </a:lstStyle>
          <a:p>
            <a:fld id="{D143601D-FE94-A34B-8E87-217AC88B1F19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footer-ecoCirc_40x65pt-01.png" descr="/Users/assidhb/CLIENTS/2016/bruxelles-environnement/ppt EcoCirc 2016/PNG/footer-ecoCirc_40x65pt-01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95" y="6223000"/>
            <a:ext cx="822960" cy="50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41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hf hdr="0" ftr="0" dt="0"/>
  <p:txStyles>
    <p:titleStyle>
      <a:lvl1pPr algn="ctr" defTabSz="457200" rtl="0" eaLnBrk="1" latinLnBrk="0" hangingPunct="1">
        <a:lnSpc>
          <a:spcPts val="4400"/>
        </a:lnSpc>
        <a:spcBef>
          <a:spcPct val="0"/>
        </a:spcBef>
        <a:buNone/>
        <a:defRPr sz="3600" b="1" i="0" kern="1200" cap="all">
          <a:solidFill>
            <a:srgbClr val="0055A4"/>
          </a:solidFill>
          <a:latin typeface="Arial"/>
          <a:ea typeface="+mj-ea"/>
          <a:cs typeface="Arial"/>
        </a:defRPr>
      </a:lvl1pPr>
    </p:titleStyle>
    <p:bodyStyle>
      <a:lvl1pPr marL="177800" indent="-177800" algn="l" defTabSz="4572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accent3"/>
        </a:buClr>
        <a:buSzPct val="80000"/>
        <a:buFont typeface="Arial"/>
        <a:buChar char="•"/>
        <a:defRPr sz="2400" b="0" i="0" kern="1200">
          <a:solidFill>
            <a:srgbClr val="7C7C7C"/>
          </a:solidFill>
          <a:latin typeface="Arial"/>
          <a:ea typeface="+mn-ea"/>
          <a:cs typeface="Arial"/>
        </a:defRPr>
      </a:lvl1pPr>
      <a:lvl2pPr marL="177800" indent="-177800" algn="l" defTabSz="4572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ct val="80000"/>
        <a:buFont typeface="Arial"/>
        <a:buChar char="–"/>
        <a:defRPr sz="2400" b="0" i="0" kern="1200">
          <a:solidFill>
            <a:srgbClr val="7C7C7C"/>
          </a:solidFill>
          <a:latin typeface="Arial"/>
          <a:ea typeface="+mn-ea"/>
          <a:cs typeface="Arial"/>
        </a:defRPr>
      </a:lvl2pPr>
      <a:lvl3pPr marL="177800" indent="-177800" algn="l" defTabSz="4572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accent4"/>
        </a:buClr>
        <a:buSzPct val="60000"/>
        <a:buFont typeface="Arial"/>
        <a:buChar char="•"/>
        <a:defRPr sz="2400" b="0" i="0" kern="1200">
          <a:solidFill>
            <a:srgbClr val="7C7C7C"/>
          </a:solidFill>
          <a:latin typeface="Arial"/>
          <a:ea typeface="+mn-ea"/>
          <a:cs typeface="Arial"/>
        </a:defRPr>
      </a:lvl3pPr>
      <a:lvl4pPr marL="177800" indent="-177800" algn="l" defTabSz="4572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accent5"/>
        </a:buClr>
        <a:buSzPct val="60000"/>
        <a:buFont typeface="Arial"/>
        <a:buChar char="–"/>
        <a:defRPr sz="2400" b="0" i="0" kern="1200">
          <a:solidFill>
            <a:srgbClr val="7C7C7C"/>
          </a:solidFill>
          <a:latin typeface="Arial"/>
          <a:ea typeface="+mn-ea"/>
          <a:cs typeface="Arial"/>
        </a:defRPr>
      </a:lvl4pPr>
      <a:lvl5pPr marL="177800" indent="-177800" algn="l" defTabSz="4572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accent6"/>
        </a:buClr>
        <a:buSzPct val="80000"/>
        <a:buFont typeface="Arial"/>
        <a:buChar char="»"/>
        <a:defRPr sz="2400" b="0" i="0" kern="1200">
          <a:solidFill>
            <a:srgbClr val="7C7C7C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688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2161" y="2818821"/>
            <a:ext cx="7019678" cy="711505"/>
          </a:xfrm>
        </p:spPr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4294967295"/>
          </p:nvPr>
        </p:nvSpPr>
        <p:spPr>
          <a:xfrm>
            <a:off x="1062038" y="3530600"/>
            <a:ext cx="7019925" cy="113665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5418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eCircular">
      <a:dk1>
        <a:sysClr val="windowText" lastClr="000000"/>
      </a:dk1>
      <a:lt1>
        <a:sysClr val="window" lastClr="FFFFFF"/>
      </a:lt1>
      <a:dk2>
        <a:srgbClr val="7C7C7C"/>
      </a:dk2>
      <a:lt2>
        <a:srgbClr val="EEECE1"/>
      </a:lt2>
      <a:accent1>
        <a:srgbClr val="0055A4"/>
      </a:accent1>
      <a:accent2>
        <a:srgbClr val="EC6303"/>
      </a:accent2>
      <a:accent3>
        <a:srgbClr val="6AAA26"/>
      </a:accent3>
      <a:accent4>
        <a:srgbClr val="B6057F"/>
      </a:accent4>
      <a:accent5>
        <a:srgbClr val="3393DA"/>
      </a:accent5>
      <a:accent6>
        <a:srgbClr val="F79646"/>
      </a:accent6>
      <a:hlink>
        <a:srgbClr val="37AA84"/>
      </a:hlink>
      <a:folHlink>
        <a:srgbClr val="9416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0</Words>
  <Application>Microsoft Macintosh PowerPoint</Application>
  <PresentationFormat>Présentation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Association d’idées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Hervé Bertrand</dc:creator>
  <cp:lastModifiedBy>Hervé Bertrand</cp:lastModifiedBy>
  <cp:revision>39</cp:revision>
  <dcterms:created xsi:type="dcterms:W3CDTF">2015-05-27T14:24:28Z</dcterms:created>
  <dcterms:modified xsi:type="dcterms:W3CDTF">2016-12-16T12:06:14Z</dcterms:modified>
</cp:coreProperties>
</file>