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C7C"/>
    <a:srgbClr val="6AAA26"/>
    <a:srgbClr val="EC6303"/>
    <a:srgbClr val="005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39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13D0F-AAD9-C346-9CE8-A5E50A397E09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97B6A-EF3F-FC41-9DF9-1ABD9C5B02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550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04140-E111-F44C-8680-C67F1BC23ECC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CF2B0-9512-EE45-BAEE-7DDE844180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906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ssidhb/CLIENTS/2016/bruxelles-environnement/Be%20Circular/TemplatesBeCircular/PPT/header-commun.png" TargetMode="External"/><Relationship Id="rId7" Type="http://schemas.openxmlformats.org/officeDocument/2006/relationships/image" Target="file://localhost/Users/assidhb/CLIENTS/2016/bruxelles-environnement/Be%20Circular/TemplatesBeCircular/PPT/footer-fr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file://localhost/Users/assidhb/CLIENTS/2016/bruxelles-environnement/Be%20Circular/TemplatesBeCircular/PPT/une-strategie.png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ssidhb/CLIENTS/2016/bruxelles-environnement/Be%20Circular/TemplatesBeCircular/PPT/header-commun.png" TargetMode="External"/><Relationship Id="rId7" Type="http://schemas.openxmlformats.org/officeDocument/2006/relationships/image" Target="file://localhost/Users/assidhb/CLIENTS/2016/bruxelles-environnement/Be%20Circular/TemplatesBeCircular/PPT/footer-nl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file://localhost/Users/assidhb/CLIENTS/2016/bruxelles-environnement/Be%20Circular/TemplatesBeCircular/PPT/een-strategie.png" TargetMode="Externa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uvelle intro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62161" y="2818821"/>
            <a:ext cx="7019678" cy="711505"/>
          </a:xfrm>
        </p:spPr>
        <p:txBody>
          <a:bodyPr anchor="t" anchorCtr="0">
            <a:normAutofit/>
          </a:bodyPr>
          <a:lstStyle>
            <a:lvl1pPr algn="l">
              <a:defRPr sz="3300"/>
            </a:lvl1pPr>
          </a:lstStyle>
          <a:p>
            <a:r>
              <a:rPr lang="nl-BE" dirty="0" smtClean="0"/>
              <a:t>Title of the presentation</a:t>
            </a:r>
            <a:endParaRPr lang="fr-FR" dirty="0"/>
          </a:p>
        </p:txBody>
      </p:sp>
      <p:pic>
        <p:nvPicPr>
          <p:cNvPr id="7" name="header-commun.png" descr="/Users/assidhb/CLIENTS/2016/bruxelles-environnement/Be Circular/TemplatesBeCircular/PPT/header-commun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19344" cy="2609088"/>
          </a:xfrm>
          <a:prstGeom prst="rect">
            <a:avLst/>
          </a:prstGeom>
        </p:spPr>
      </p:pic>
      <p:pic>
        <p:nvPicPr>
          <p:cNvPr id="8" name="une-strategie.png" descr="/Users/assidhb/CLIENTS/2016/bruxelles-environnement/Be Circular/TemplatesBeCircular/PPT/une-strategie.pn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218" y="273542"/>
            <a:ext cx="1267968" cy="387096"/>
          </a:xfrm>
          <a:prstGeom prst="rect">
            <a:avLst/>
          </a:prstGeom>
        </p:spPr>
      </p:pic>
      <p:pic>
        <p:nvPicPr>
          <p:cNvPr id="9" name="footer-fr.png" descr="/Users/assidhb/CLIENTS/2016/bruxelles-environnement/Be Circular/TemplatesBeCircular/PPT/footer-fr.png"/>
          <p:cNvPicPr>
            <a:picLocks noChangeAspect="1"/>
          </p:cNvPicPr>
          <p:nvPr userDrawn="1"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447" y="5537121"/>
            <a:ext cx="6681216" cy="85344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8" y="3530600"/>
            <a:ext cx="7019925" cy="1136650"/>
          </a:xfrm>
        </p:spPr>
        <p:txBody>
          <a:bodyPr>
            <a:noAutofit/>
          </a:bodyPr>
          <a:lstStyle>
            <a:lvl1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1pPr>
            <a:lvl2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2pPr>
            <a:lvl3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3pPr>
            <a:lvl4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4pPr>
            <a:lvl5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5pPr>
          </a:lstStyle>
          <a:p>
            <a:pPr lvl="0"/>
            <a:r>
              <a:rPr lang="nl-BE" dirty="0" smtClean="0"/>
              <a:t>Subtitle of the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71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uvelle intro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eader-commun.png" descr="/Users/assidhb/CLIENTS/2016/bruxelles-environnement/Be Circular/TemplatesBeCircular/PPT/header-commun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19344" cy="2609088"/>
          </a:xfrm>
          <a:prstGeom prst="rect">
            <a:avLst/>
          </a:prstGeom>
        </p:spPr>
      </p:pic>
      <p:pic>
        <p:nvPicPr>
          <p:cNvPr id="8" name="une-strategie.pn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218" y="273542"/>
            <a:ext cx="1267968" cy="387096"/>
          </a:xfrm>
          <a:prstGeom prst="rect">
            <a:avLst/>
          </a:prstGeom>
        </p:spPr>
      </p:pic>
      <p:pic>
        <p:nvPicPr>
          <p:cNvPr id="9" name="footer-fr.png"/>
          <p:cNvPicPr>
            <a:picLocks noChangeAspect="1"/>
          </p:cNvPicPr>
          <p:nvPr userDrawn="1"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447" y="5537121"/>
            <a:ext cx="6681216" cy="85344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062161" y="2818821"/>
            <a:ext cx="7019678" cy="711505"/>
          </a:xfrm>
        </p:spPr>
        <p:txBody>
          <a:bodyPr anchor="t" anchorCtr="0">
            <a:normAutofit/>
          </a:bodyPr>
          <a:lstStyle>
            <a:lvl1pPr algn="l">
              <a:defRPr sz="3300"/>
            </a:lvl1pPr>
          </a:lstStyle>
          <a:p>
            <a:r>
              <a:rPr lang="nl-BE" dirty="0" smtClean="0"/>
              <a:t>Title of the presentation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8" y="3530600"/>
            <a:ext cx="7019925" cy="1136650"/>
          </a:xfrm>
        </p:spPr>
        <p:txBody>
          <a:bodyPr>
            <a:noAutofit/>
          </a:bodyPr>
          <a:lstStyle>
            <a:lvl1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1pPr>
            <a:lvl2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2pPr>
            <a:lvl3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3pPr>
            <a:lvl4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4pPr>
            <a:lvl5pPr marL="0" indent="0">
              <a:lnSpc>
                <a:spcPts val="4100"/>
              </a:lnSpc>
              <a:spcBef>
                <a:spcPts val="0"/>
              </a:spcBef>
              <a:buFontTx/>
              <a:buNone/>
              <a:defRPr sz="3300">
                <a:solidFill>
                  <a:srgbClr val="EC6303"/>
                </a:solidFill>
              </a:defRPr>
            </a:lvl5pPr>
          </a:lstStyle>
          <a:p>
            <a:pPr lvl="0"/>
            <a:r>
              <a:rPr lang="nl-BE" dirty="0" smtClean="0"/>
              <a:t>Subtitle of the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88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lnSpc>
                <a:spcPts val="3600"/>
              </a:lnSpc>
              <a:defRPr sz="3600" b="1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100" b="0" i="0">
                <a:solidFill>
                  <a:srgbClr val="7C7C7C"/>
                </a:solidFill>
                <a:latin typeface="Arial"/>
                <a:cs typeface="Arial"/>
              </a:defRPr>
            </a:lvl1pPr>
            <a:lvl2pPr>
              <a:lnSpc>
                <a:spcPts val="2400"/>
              </a:lnSpc>
              <a:spcBef>
                <a:spcPts val="0"/>
              </a:spcBef>
              <a:defRPr sz="2100" b="0" i="0">
                <a:solidFill>
                  <a:srgbClr val="7C7C7C"/>
                </a:solidFill>
                <a:latin typeface="Arial"/>
                <a:cs typeface="Arial"/>
              </a:defRPr>
            </a:lvl2pPr>
            <a:lvl3pPr>
              <a:lnSpc>
                <a:spcPts val="2400"/>
              </a:lnSpc>
              <a:spcBef>
                <a:spcPts val="0"/>
              </a:spcBef>
              <a:defRPr sz="2100" b="0" i="0">
                <a:solidFill>
                  <a:srgbClr val="7C7C7C"/>
                </a:solidFill>
                <a:latin typeface="Arial"/>
                <a:cs typeface="Arial"/>
              </a:defRPr>
            </a:lvl3pPr>
            <a:lvl4pPr>
              <a:lnSpc>
                <a:spcPts val="2400"/>
              </a:lnSpc>
              <a:spcBef>
                <a:spcPts val="0"/>
              </a:spcBef>
              <a:defRPr sz="2100" b="0" i="0">
                <a:solidFill>
                  <a:srgbClr val="7C7C7C"/>
                </a:solidFill>
                <a:latin typeface="Arial"/>
                <a:cs typeface="Arial"/>
              </a:defRPr>
            </a:lvl4pPr>
            <a:lvl5pPr>
              <a:lnSpc>
                <a:spcPts val="2400"/>
              </a:lnSpc>
              <a:spcBef>
                <a:spcPts val="0"/>
              </a:spcBef>
              <a:defRPr sz="2100" b="0" i="0">
                <a:solidFill>
                  <a:srgbClr val="7C7C7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lnSpc>
                <a:spcPts val="3600"/>
              </a:lnSpc>
              <a:defRPr sz="3600" b="1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36153"/>
            <a:ext cx="2133600" cy="365125"/>
          </a:xfrm>
        </p:spPr>
        <p:txBody>
          <a:bodyPr/>
          <a:lstStyle>
            <a:lvl1pPr>
              <a:defRPr b="0" i="0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964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 de fond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lnSpc>
                <a:spcPts val="3600"/>
              </a:lnSpc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646597" y="6350306"/>
            <a:ext cx="1040203" cy="324130"/>
          </a:xfrm>
        </p:spPr>
        <p:txBody>
          <a:bodyPr/>
          <a:lstStyle>
            <a:lvl1pPr>
              <a:defRPr b="0" i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13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lnSpc>
                <a:spcPts val="3600"/>
              </a:lnSpc>
              <a:defRPr sz="3600" b="1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3665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rgbClr val="EC630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85650"/>
            <a:ext cx="4040188" cy="3233560"/>
          </a:xfrm>
        </p:spPr>
        <p:txBody>
          <a:bodyPr>
            <a:normAutofit/>
          </a:bodyPr>
          <a:lstStyle>
            <a:lvl1pPr marL="177800" indent="-177800">
              <a:lnSpc>
                <a:spcPts val="2600"/>
              </a:lnSpc>
              <a:spcBef>
                <a:spcPts val="0"/>
              </a:spcBef>
              <a:buClr>
                <a:srgbClr val="6AAA26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1pPr>
            <a:lvl2pPr marL="177800" indent="-177800">
              <a:lnSpc>
                <a:spcPts val="2600"/>
              </a:lnSpc>
              <a:spcBef>
                <a:spcPts val="0"/>
              </a:spcBef>
              <a:buClr>
                <a:srgbClr val="EC6303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2pPr>
            <a:lvl3pPr marL="177800" indent="-177800">
              <a:lnSpc>
                <a:spcPts val="2600"/>
              </a:lnSpc>
              <a:spcBef>
                <a:spcPts val="0"/>
              </a:spcBef>
              <a:buClr>
                <a:srgbClr val="0055A4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3pPr>
            <a:lvl4pPr marL="177800" indent="-177800">
              <a:lnSpc>
                <a:spcPts val="2600"/>
              </a:lnSpc>
              <a:spcBef>
                <a:spcPts val="0"/>
              </a:spcBef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4pPr>
            <a:lvl5pPr marL="177800" indent="-177800">
              <a:lnSpc>
                <a:spcPts val="2600"/>
              </a:lnSpc>
              <a:spcBef>
                <a:spcPts val="0"/>
              </a:spcBef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pour une image  11"/>
          <p:cNvSpPr>
            <a:spLocks noGrp="1"/>
          </p:cNvSpPr>
          <p:nvPr>
            <p:ph type="pic" sz="quarter" idx="13"/>
          </p:nvPr>
        </p:nvSpPr>
        <p:spPr>
          <a:xfrm>
            <a:off x="4672013" y="1535113"/>
            <a:ext cx="4014787" cy="438467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7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634982"/>
            <a:ext cx="8229600" cy="782655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3600" b="1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3665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accent4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85650"/>
            <a:ext cx="4040188" cy="3233560"/>
          </a:xfrm>
        </p:spPr>
        <p:txBody>
          <a:bodyPr>
            <a:normAutofit/>
          </a:bodyPr>
          <a:lstStyle>
            <a:lvl1pPr marL="177800" indent="-177800">
              <a:lnSpc>
                <a:spcPts val="2600"/>
              </a:lnSpc>
              <a:spcBef>
                <a:spcPts val="0"/>
              </a:spcBef>
              <a:buClr>
                <a:srgbClr val="6AAA26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1pPr>
            <a:lvl2pPr marL="177800" indent="-177800">
              <a:lnSpc>
                <a:spcPts val="2600"/>
              </a:lnSpc>
              <a:spcBef>
                <a:spcPts val="0"/>
              </a:spcBef>
              <a:buClr>
                <a:srgbClr val="EC6303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2pPr>
            <a:lvl3pPr marL="177800" indent="-177800">
              <a:lnSpc>
                <a:spcPts val="2600"/>
              </a:lnSpc>
              <a:spcBef>
                <a:spcPts val="0"/>
              </a:spcBef>
              <a:buClr>
                <a:srgbClr val="0055A4"/>
              </a:buClr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3pPr>
            <a:lvl4pPr marL="177800" indent="-177800">
              <a:lnSpc>
                <a:spcPts val="2600"/>
              </a:lnSpc>
              <a:spcBef>
                <a:spcPts val="0"/>
              </a:spcBef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4pPr>
            <a:lvl5pPr marL="177800" indent="-177800">
              <a:lnSpc>
                <a:spcPts val="2600"/>
              </a:lnSpc>
              <a:spcBef>
                <a:spcPts val="0"/>
              </a:spcBef>
              <a:buSzPct val="80000"/>
              <a:buFont typeface="Arial"/>
              <a:buChar char="•"/>
              <a:defRPr sz="1800" b="0" i="0" baseline="0">
                <a:solidFill>
                  <a:srgbClr val="7C7C7C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pour une image  11"/>
          <p:cNvSpPr>
            <a:spLocks noGrp="1"/>
          </p:cNvSpPr>
          <p:nvPr>
            <p:ph type="pic" sz="quarter" idx="13"/>
          </p:nvPr>
        </p:nvSpPr>
        <p:spPr>
          <a:xfrm>
            <a:off x="4672013" y="1535113"/>
            <a:ext cx="4014787" cy="438467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242672"/>
            <a:ext cx="2133600" cy="365125"/>
          </a:xfrm>
        </p:spPr>
        <p:txBody>
          <a:bodyPr/>
          <a:lstStyle/>
          <a:p>
            <a:fld id="{D143601D-FE94-A34B-8E87-217AC88B1F1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634982"/>
            <a:ext cx="8229600" cy="782655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5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file://localhost/Users/assidhb/CLIENTS/2016/bruxelles-environnement/ppt%20EcoCirc%202016/PNG/footer-ecoCirc_40x65pt-01.pn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634982"/>
            <a:ext cx="8229600" cy="7826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Cliquez pour modifier les styles du texte du masque</a:t>
            </a:r>
          </a:p>
          <a:p>
            <a:pPr lvl="1"/>
            <a:r>
              <a:rPr lang="nl-BE" dirty="0" smtClean="0"/>
              <a:t>Deuxième niveau</a:t>
            </a:r>
          </a:p>
          <a:p>
            <a:pPr lvl="2"/>
            <a:r>
              <a:rPr lang="nl-BE" dirty="0" smtClean="0"/>
              <a:t>Troisième niveau</a:t>
            </a:r>
          </a:p>
          <a:p>
            <a:pPr lvl="3"/>
            <a:r>
              <a:rPr lang="nl-BE" dirty="0" smtClean="0"/>
              <a:t>Quatrième niveau</a:t>
            </a:r>
          </a:p>
          <a:p>
            <a:pPr lvl="4"/>
            <a:r>
              <a:rPr lang="nl-BE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37000" y="6310310"/>
            <a:ext cx="12700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cap="all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33855" y="6310310"/>
            <a:ext cx="2703145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76552" y="6310310"/>
            <a:ext cx="610248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cap="all">
                <a:solidFill>
                  <a:srgbClr val="7C7C7C"/>
                </a:solidFill>
                <a:latin typeface="Arial"/>
                <a:cs typeface="Arial"/>
              </a:defRPr>
            </a:lvl1pPr>
          </a:lstStyle>
          <a:p>
            <a:fld id="{D143601D-FE94-A34B-8E87-217AC88B1F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footer-ecoCirc_40x65pt-01.png" descr="/Users/assidhb/CLIENTS/2016/bruxelles-environnement/ppt EcoCirc 2016/PNG/footer-ecoCirc_40x65pt-01.png"/>
          <p:cNvPicPr>
            <a:picLocks noChangeAspect="1"/>
          </p:cNvPicPr>
          <p:nvPr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95" y="6223000"/>
            <a:ext cx="822960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1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4" r:id="rId4"/>
    <p:sldLayoutId id="2147483656" r:id="rId5"/>
    <p:sldLayoutId id="2147483653" r:id="rId6"/>
    <p:sldLayoutId id="2147483658" r:id="rId7"/>
    <p:sldLayoutId id="2147483655" r:id="rId8"/>
  </p:sldLayoutIdLst>
  <p:hf hdr="0" ftr="0" dt="0"/>
  <p:txStyles>
    <p:titleStyle>
      <a:lvl1pPr algn="ctr" defTabSz="457200" rtl="0" eaLnBrk="1" latinLnBrk="0" hangingPunct="1">
        <a:lnSpc>
          <a:spcPts val="4400"/>
        </a:lnSpc>
        <a:spcBef>
          <a:spcPct val="0"/>
        </a:spcBef>
        <a:buNone/>
        <a:defRPr sz="3600" b="1" i="0" kern="1200" cap="all">
          <a:solidFill>
            <a:srgbClr val="0055A4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3"/>
        </a:buClr>
        <a:buSzPct val="80000"/>
        <a:buFont typeface="Arial"/>
        <a:buChar char="•"/>
        <a:defRPr sz="2400" b="0" i="0" kern="1200">
          <a:solidFill>
            <a:srgbClr val="7C7C7C"/>
          </a:solidFill>
          <a:latin typeface="Arial"/>
          <a:ea typeface="+mn-ea"/>
          <a:cs typeface="Arial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2"/>
        </a:buClr>
        <a:buSzPct val="80000"/>
        <a:buFont typeface="Arial"/>
        <a:buChar char="–"/>
        <a:defRPr sz="2400" b="0" i="0" kern="1200">
          <a:solidFill>
            <a:srgbClr val="7C7C7C"/>
          </a:solidFill>
          <a:latin typeface="Arial"/>
          <a:ea typeface="+mn-ea"/>
          <a:cs typeface="Arial"/>
        </a:defRPr>
      </a:lvl2pPr>
      <a:lvl3pPr marL="177800" indent="-1778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4"/>
        </a:buClr>
        <a:buSzPct val="60000"/>
        <a:buFont typeface="Arial"/>
        <a:buChar char="•"/>
        <a:defRPr sz="2400" b="0" i="0" kern="1200">
          <a:solidFill>
            <a:srgbClr val="7C7C7C"/>
          </a:solidFill>
          <a:latin typeface="Arial"/>
          <a:ea typeface="+mn-ea"/>
          <a:cs typeface="Arial"/>
        </a:defRPr>
      </a:lvl3pPr>
      <a:lvl4pPr marL="177800" indent="-1778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SzPct val="60000"/>
        <a:buFont typeface="Arial"/>
        <a:buChar char="–"/>
        <a:defRPr sz="2400" b="0" i="0" kern="1200">
          <a:solidFill>
            <a:srgbClr val="7C7C7C"/>
          </a:solidFill>
          <a:latin typeface="Arial"/>
          <a:ea typeface="+mn-ea"/>
          <a:cs typeface="Arial"/>
        </a:defRPr>
      </a:lvl4pPr>
      <a:lvl5pPr marL="177800" indent="-1778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6"/>
        </a:buClr>
        <a:buSzPct val="80000"/>
        <a:buFont typeface="Arial"/>
        <a:buChar char="»"/>
        <a:defRPr sz="2400" b="0" i="0" kern="1200">
          <a:solidFill>
            <a:srgbClr val="7C7C7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88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54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TITLE OF THE SLIDE 4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97981"/>
            <a:ext cx="3724183" cy="529617"/>
          </a:xfrm>
        </p:spPr>
        <p:txBody>
          <a:bodyPr/>
          <a:lstStyle/>
          <a:p>
            <a:r>
              <a:rPr lang="fr-FR" dirty="0" err="1"/>
              <a:t>Subtitle</a:t>
            </a:r>
            <a:r>
              <a:rPr lang="fr-FR" dirty="0"/>
              <a:t> of the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33761"/>
            <a:ext cx="3830715" cy="3516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Ex qui </a:t>
            </a:r>
            <a:r>
              <a:rPr lang="fr-FR" dirty="0" err="1"/>
              <a:t>summo</a:t>
            </a:r>
            <a:r>
              <a:rPr lang="fr-FR" dirty="0"/>
              <a:t> </a:t>
            </a:r>
            <a:r>
              <a:rPr lang="fr-FR" dirty="0" err="1"/>
              <a:t>detraxit</a:t>
            </a:r>
            <a:r>
              <a:rPr lang="fr-FR" dirty="0"/>
              <a:t> </a:t>
            </a:r>
            <a:r>
              <a:rPr lang="fr-FR" dirty="0" err="1"/>
              <a:t>assueverit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Eu unum </a:t>
            </a:r>
            <a:r>
              <a:rPr lang="fr-FR" dirty="0" err="1"/>
              <a:t>wisi</a:t>
            </a:r>
            <a:r>
              <a:rPr lang="fr-FR" dirty="0"/>
              <a:t> cum, ad semper</a:t>
            </a:r>
          </a:p>
          <a:p>
            <a:pPr marL="0" indent="0">
              <a:buNone/>
            </a:pPr>
            <a:r>
              <a:rPr lang="fr-FR" dirty="0" err="1"/>
              <a:t>iuvaret</a:t>
            </a:r>
            <a:r>
              <a:rPr lang="fr-FR" dirty="0"/>
              <a:t> </a:t>
            </a:r>
            <a:r>
              <a:rPr lang="fr-FR" dirty="0" err="1"/>
              <a:t>nominati</a:t>
            </a:r>
            <a:r>
              <a:rPr lang="fr-FR" dirty="0"/>
              <a:t> qui. No tale </a:t>
            </a:r>
            <a:r>
              <a:rPr lang="fr-FR" dirty="0" err="1"/>
              <a:t>ullum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aperiam</a:t>
            </a:r>
            <a:r>
              <a:rPr lang="fr-FR" dirty="0"/>
              <a:t> nec. Ne </a:t>
            </a:r>
            <a:r>
              <a:rPr lang="fr-FR" dirty="0" err="1"/>
              <a:t>facilisi</a:t>
            </a:r>
            <a:r>
              <a:rPr lang="fr-FR" dirty="0"/>
              <a:t> </a:t>
            </a:r>
            <a:r>
              <a:rPr lang="fr-FR" dirty="0" err="1"/>
              <a:t>legendos</a:t>
            </a:r>
            <a:r>
              <a:rPr lang="fr-FR" dirty="0"/>
              <a:t>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 err="1"/>
              <a:t>Integer</a:t>
            </a:r>
            <a:r>
              <a:rPr lang="fr-FR" b="1" dirty="0"/>
              <a:t> </a:t>
            </a:r>
            <a:r>
              <a:rPr lang="fr-FR" b="1" dirty="0" err="1"/>
              <a:t>leo</a:t>
            </a:r>
            <a:r>
              <a:rPr lang="fr-FR" b="1" dirty="0"/>
              <a:t> </a:t>
            </a:r>
            <a:r>
              <a:rPr lang="fr-FR" b="1" dirty="0" err="1"/>
              <a:t>mauris</a:t>
            </a:r>
            <a:endParaRPr lang="fr-FR" b="1" dirty="0"/>
          </a:p>
          <a:p>
            <a:r>
              <a:rPr lang="fr-FR" dirty="0" err="1"/>
              <a:t>Venenatis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sed</a:t>
            </a:r>
            <a:endParaRPr lang="fr-FR" dirty="0"/>
          </a:p>
          <a:p>
            <a:r>
              <a:rPr lang="fr-FR" dirty="0" err="1"/>
              <a:t>Consequat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lorem</a:t>
            </a:r>
            <a:endParaRPr lang="fr-FR" dirty="0"/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/>
              <a:t>Niveau deux</a:t>
            </a:r>
          </a:p>
          <a:p>
            <a:pPr lvl="1"/>
            <a:r>
              <a:rPr lang="fr-FR" dirty="0"/>
              <a:t>Niveaux deux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Espace réservé pour une image  7" descr="P1_116_rue_potagere_Fototheek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6046" y="2127598"/>
            <a:ext cx="2493932" cy="2723701"/>
          </a:xfrm>
        </p:spPr>
      </p:pic>
    </p:spTree>
    <p:extLst>
      <p:ext uri="{BB962C8B-B14F-4D97-AF65-F5344CB8AC3E}">
        <p14:creationId xmlns:p14="http://schemas.microsoft.com/office/powerpoint/2010/main" val="380240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of the </a:t>
            </a:r>
            <a:r>
              <a:rPr lang="fr-FR" dirty="0" err="1"/>
              <a:t>slide</a:t>
            </a:r>
            <a:r>
              <a:rPr lang="fr-FR" dirty="0"/>
              <a:t> 5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24429"/>
          </a:xfrm>
        </p:spPr>
        <p:txBody>
          <a:bodyPr/>
          <a:lstStyle/>
          <a:p>
            <a:r>
              <a:rPr lang="fr-FR" dirty="0" err="1"/>
              <a:t>Subtitle</a:t>
            </a:r>
            <a:r>
              <a:rPr lang="fr-FR" dirty="0"/>
              <a:t> of the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99733"/>
            <a:ext cx="4040188" cy="3519477"/>
          </a:xfrm>
        </p:spPr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</a:t>
            </a:r>
          </a:p>
          <a:p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dapibus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.</a:t>
            </a:r>
          </a:p>
          <a:p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sollicitudin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.</a:t>
            </a:r>
          </a:p>
          <a:p>
            <a:r>
              <a:rPr lang="fr-FR" dirty="0" err="1"/>
              <a:t>Integer</a:t>
            </a:r>
            <a:r>
              <a:rPr lang="fr-FR" dirty="0"/>
              <a:t> vitae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sodales</a:t>
            </a:r>
            <a:r>
              <a:rPr lang="fr-FR" dirty="0"/>
              <a:t>, </a:t>
            </a:r>
            <a:r>
              <a:rPr lang="fr-FR" dirty="0" err="1"/>
              <a:t>ornare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ultrices</a:t>
            </a:r>
            <a:r>
              <a:rPr lang="fr-FR" dirty="0"/>
              <a:t> diam.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Espace réservé pour une image  6" descr="632x690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9432" y="2083752"/>
            <a:ext cx="2449046" cy="2674680"/>
          </a:xfrm>
        </p:spPr>
      </p:pic>
    </p:spTree>
    <p:extLst>
      <p:ext uri="{BB962C8B-B14F-4D97-AF65-F5344CB8AC3E}">
        <p14:creationId xmlns:p14="http://schemas.microsoft.com/office/powerpoint/2010/main" val="144100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TITLE OF THE SLIDE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914443" cy="421467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err="1">
                <a:solidFill>
                  <a:srgbClr val="EC6303"/>
                </a:solidFill>
              </a:rPr>
              <a:t>Subtitle</a:t>
            </a:r>
            <a:r>
              <a:rPr lang="fr-FR" sz="2400" b="1" dirty="0">
                <a:solidFill>
                  <a:srgbClr val="EC6303"/>
                </a:solidFill>
              </a:rPr>
              <a:t> of the </a:t>
            </a:r>
            <a:r>
              <a:rPr lang="fr-FR" sz="2400" b="1" dirty="0" err="1">
                <a:solidFill>
                  <a:srgbClr val="EC6303"/>
                </a:solidFill>
              </a:rPr>
              <a:t>slide</a:t>
            </a:r>
            <a:endParaRPr lang="fr-FR" sz="2400" b="1" dirty="0">
              <a:solidFill>
                <a:srgbClr val="EC6303"/>
              </a:solidFill>
            </a:endParaRPr>
          </a:p>
          <a:p>
            <a:pPr marL="0" indent="0">
              <a:buNone/>
            </a:pPr>
            <a:r>
              <a:rPr lang="fr-FR" dirty="0"/>
              <a:t>Eos </a:t>
            </a:r>
            <a:r>
              <a:rPr lang="fr-FR" dirty="0" err="1"/>
              <a:t>alii</a:t>
            </a:r>
            <a:r>
              <a:rPr lang="fr-FR" dirty="0"/>
              <a:t> </a:t>
            </a:r>
            <a:r>
              <a:rPr lang="fr-FR" dirty="0" err="1"/>
              <a:t>putent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.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tritani</a:t>
            </a:r>
            <a:r>
              <a:rPr lang="fr-FR" dirty="0"/>
              <a:t> </a:t>
            </a:r>
            <a:r>
              <a:rPr lang="fr-FR" dirty="0" err="1"/>
              <a:t>inciderint</a:t>
            </a:r>
            <a:r>
              <a:rPr lang="fr-FR" dirty="0"/>
              <a:t> </a:t>
            </a:r>
            <a:r>
              <a:rPr lang="fr-FR" dirty="0" err="1"/>
              <a:t>pri</a:t>
            </a:r>
            <a:r>
              <a:rPr lang="fr-FR" dirty="0"/>
              <a:t>,</a:t>
            </a:r>
          </a:p>
          <a:p>
            <a:pPr marL="0" indent="0">
              <a:buNone/>
            </a:pPr>
            <a:r>
              <a:rPr lang="fr-FR" dirty="0"/>
              <a:t>quod </a:t>
            </a:r>
            <a:r>
              <a:rPr lang="fr-FR" dirty="0" err="1"/>
              <a:t>labore</a:t>
            </a:r>
            <a:r>
              <a:rPr lang="fr-FR" dirty="0"/>
              <a:t> </a:t>
            </a:r>
            <a:r>
              <a:rPr lang="fr-FR" dirty="0" err="1"/>
              <a:t>ei</a:t>
            </a:r>
            <a:r>
              <a:rPr lang="fr-FR" dirty="0"/>
              <a:t> pro, </a:t>
            </a:r>
            <a:r>
              <a:rPr lang="fr-FR" dirty="0" err="1"/>
              <a:t>cu</a:t>
            </a:r>
            <a:r>
              <a:rPr lang="fr-FR" dirty="0"/>
              <a:t> latine </a:t>
            </a:r>
            <a:r>
              <a:rPr lang="fr-FR" dirty="0" err="1"/>
              <a:t>molestiae</a:t>
            </a:r>
            <a:r>
              <a:rPr lang="fr-FR" dirty="0"/>
              <a:t> </a:t>
            </a:r>
            <a:r>
              <a:rPr lang="fr-FR" dirty="0" err="1"/>
              <a:t>usu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Mea populo </a:t>
            </a:r>
            <a:r>
              <a:rPr lang="fr-FR" dirty="0" err="1"/>
              <a:t>melius</a:t>
            </a:r>
            <a:r>
              <a:rPr lang="fr-FR" dirty="0"/>
              <a:t> </a:t>
            </a:r>
            <a:r>
              <a:rPr lang="fr-FR" dirty="0" err="1"/>
              <a:t>tamquam</a:t>
            </a:r>
            <a:r>
              <a:rPr lang="fr-FR" dirty="0"/>
              <a:t> </a:t>
            </a:r>
            <a:r>
              <a:rPr lang="fr-FR" dirty="0" err="1"/>
              <a:t>ei</a:t>
            </a:r>
            <a:r>
              <a:rPr lang="fr-FR" dirty="0"/>
              <a:t>, </a:t>
            </a:r>
            <a:r>
              <a:rPr lang="fr-FR" dirty="0" err="1"/>
              <a:t>cetero</a:t>
            </a:r>
            <a:r>
              <a:rPr lang="fr-FR" dirty="0"/>
              <a:t> </a:t>
            </a:r>
            <a:r>
              <a:rPr lang="fr-FR" dirty="0" err="1"/>
              <a:t>propriae</a:t>
            </a:r>
            <a:r>
              <a:rPr lang="fr-FR" dirty="0"/>
              <a:t> </a:t>
            </a:r>
            <a:r>
              <a:rPr lang="fr-FR" dirty="0" err="1"/>
              <a:t>evertitur</a:t>
            </a:r>
            <a:r>
              <a:rPr lang="fr-FR" dirty="0"/>
              <a:t> est ad.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>
                <a:solidFill>
                  <a:srgbClr val="6AAA26"/>
                </a:solidFill>
              </a:rPr>
              <a:t>Morbi</a:t>
            </a:r>
            <a:r>
              <a:rPr lang="fr-FR" dirty="0">
                <a:solidFill>
                  <a:srgbClr val="6AAA26"/>
                </a:solidFill>
              </a:rPr>
              <a:t> </a:t>
            </a:r>
            <a:r>
              <a:rPr lang="fr-FR" dirty="0" err="1">
                <a:solidFill>
                  <a:srgbClr val="6AAA26"/>
                </a:solidFill>
              </a:rPr>
              <a:t>euismod</a:t>
            </a:r>
            <a:r>
              <a:rPr lang="fr-FR" dirty="0">
                <a:solidFill>
                  <a:srgbClr val="6AAA26"/>
                </a:solidFill>
              </a:rPr>
              <a:t> </a:t>
            </a:r>
            <a:r>
              <a:rPr lang="fr-FR" dirty="0" err="1">
                <a:solidFill>
                  <a:srgbClr val="6AAA26"/>
                </a:solidFill>
              </a:rPr>
              <a:t>accumsan</a:t>
            </a:r>
            <a:r>
              <a:rPr lang="fr-FR" dirty="0">
                <a:solidFill>
                  <a:srgbClr val="6AAA26"/>
                </a:solidFill>
              </a:rPr>
              <a:t> </a:t>
            </a:r>
            <a:r>
              <a:rPr lang="fr-FR" dirty="0" err="1">
                <a:solidFill>
                  <a:srgbClr val="6AAA26"/>
                </a:solidFill>
              </a:rPr>
              <a:t>eros</a:t>
            </a:r>
            <a:r>
              <a:rPr lang="fr-FR" dirty="0">
                <a:solidFill>
                  <a:srgbClr val="6AAA26"/>
                </a:solidFill>
              </a:rPr>
              <a:t> </a:t>
            </a:r>
            <a:r>
              <a:rPr lang="fr-FR" dirty="0" err="1">
                <a:solidFill>
                  <a:srgbClr val="6AAA26"/>
                </a:solidFill>
              </a:rPr>
              <a:t>eget</a:t>
            </a:r>
            <a:r>
              <a:rPr lang="fr-FR" dirty="0">
                <a:solidFill>
                  <a:srgbClr val="6AAA26"/>
                </a:solidFill>
              </a:rPr>
              <a:t> </a:t>
            </a:r>
            <a:r>
              <a:rPr lang="fr-FR" dirty="0" err="1">
                <a:solidFill>
                  <a:srgbClr val="6AAA26"/>
                </a:solidFill>
              </a:rPr>
              <a:t>tincidunt</a:t>
            </a:r>
            <a:r>
              <a:rPr lang="fr-FR" dirty="0">
                <a:solidFill>
                  <a:srgbClr val="6AAA26"/>
                </a:solidFill>
              </a:rPr>
              <a:t> :</a:t>
            </a:r>
          </a:p>
          <a:p>
            <a:pPr marL="0" indent="0">
              <a:buNone/>
            </a:pPr>
            <a:r>
              <a:rPr lang="fr-FR" dirty="0" err="1"/>
              <a:t>Patrioque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duo </a:t>
            </a:r>
            <a:r>
              <a:rPr lang="fr-FR" dirty="0" err="1"/>
              <a:t>cu</a:t>
            </a:r>
            <a:r>
              <a:rPr lang="fr-FR" dirty="0"/>
              <a:t>, ut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eruditi</a:t>
            </a:r>
            <a:r>
              <a:rPr lang="fr-FR" dirty="0"/>
              <a:t> </a:t>
            </a:r>
            <a:r>
              <a:rPr lang="fr-FR" dirty="0" err="1"/>
              <a:t>lucilius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Idque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intellegam</a:t>
            </a:r>
            <a:r>
              <a:rPr lang="fr-FR" dirty="0"/>
              <a:t> </a:t>
            </a:r>
            <a:r>
              <a:rPr lang="fr-FR" dirty="0" err="1"/>
              <a:t>mel</a:t>
            </a:r>
            <a:r>
              <a:rPr lang="fr-FR" dirty="0"/>
              <a:t> ne. Cu </a:t>
            </a:r>
            <a:r>
              <a:rPr lang="fr-FR" dirty="0" err="1"/>
              <a:t>sonet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rationibus</a:t>
            </a:r>
            <a:r>
              <a:rPr lang="fr-FR" dirty="0"/>
              <a:t> duo, vis </a:t>
            </a:r>
            <a:r>
              <a:rPr lang="fr-FR" dirty="0" err="1"/>
              <a:t>ei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labores</a:t>
            </a:r>
            <a:r>
              <a:rPr lang="fr-FR" dirty="0"/>
              <a:t> </a:t>
            </a:r>
            <a:r>
              <a:rPr lang="fr-FR" dirty="0" err="1"/>
              <a:t>forensibus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>
                <a:solidFill>
                  <a:schemeClr val="accent4"/>
                </a:solidFill>
              </a:rPr>
              <a:t>Morbi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euismod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accumsan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eros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eget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tincidunt</a:t>
            </a:r>
            <a:r>
              <a:rPr lang="fr-FR" dirty="0">
                <a:solidFill>
                  <a:schemeClr val="accent4"/>
                </a:solidFill>
              </a:rPr>
              <a:t> :</a:t>
            </a:r>
          </a:p>
          <a:p>
            <a:pPr marL="0" indent="0">
              <a:buNone/>
            </a:pPr>
            <a:r>
              <a:rPr lang="fr-FR" dirty="0" err="1"/>
              <a:t>Patrioque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duo </a:t>
            </a:r>
            <a:r>
              <a:rPr lang="fr-FR" dirty="0" err="1"/>
              <a:t>cu</a:t>
            </a:r>
            <a:r>
              <a:rPr lang="fr-FR" dirty="0"/>
              <a:t>, ut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eruditi</a:t>
            </a:r>
            <a:r>
              <a:rPr lang="fr-FR" dirty="0"/>
              <a:t> </a:t>
            </a:r>
            <a:r>
              <a:rPr lang="fr-FR" dirty="0" err="1"/>
              <a:t>lucilius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Idque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intellegam</a:t>
            </a:r>
            <a:r>
              <a:rPr lang="fr-FR" dirty="0"/>
              <a:t> </a:t>
            </a:r>
            <a:r>
              <a:rPr lang="fr-FR" dirty="0" err="1"/>
              <a:t>mel</a:t>
            </a:r>
            <a:r>
              <a:rPr lang="fr-FR" dirty="0"/>
              <a:t> ne. Cu </a:t>
            </a:r>
            <a:r>
              <a:rPr lang="fr-FR" dirty="0" err="1"/>
              <a:t>sonet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50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601D-FE94-A34B-8E87-217AC88B1F1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816837"/>
      </p:ext>
    </p:extLst>
  </p:cSld>
  <p:clrMapOvr>
    <a:masterClrMapping/>
  </p:clrMapOvr>
</p:sld>
</file>

<file path=ppt/theme/theme1.xml><?xml version="1.0" encoding="utf-8"?>
<a:theme xmlns:a="http://schemas.openxmlformats.org/drawingml/2006/main" name="PWP_20161215_BeCircular_template">
  <a:themeElements>
    <a:clrScheme name="BeCircular">
      <a:dk1>
        <a:sysClr val="windowText" lastClr="000000"/>
      </a:dk1>
      <a:lt1>
        <a:sysClr val="window" lastClr="FFFFFF"/>
      </a:lt1>
      <a:dk2>
        <a:srgbClr val="7C7C7C"/>
      </a:dk2>
      <a:lt2>
        <a:srgbClr val="EEECE1"/>
      </a:lt2>
      <a:accent1>
        <a:srgbClr val="0055A4"/>
      </a:accent1>
      <a:accent2>
        <a:srgbClr val="EC6303"/>
      </a:accent2>
      <a:accent3>
        <a:srgbClr val="6AAA26"/>
      </a:accent3>
      <a:accent4>
        <a:srgbClr val="B6057F"/>
      </a:accent4>
      <a:accent5>
        <a:srgbClr val="3393DA"/>
      </a:accent5>
      <a:accent6>
        <a:srgbClr val="F79646"/>
      </a:accent6>
      <a:hlink>
        <a:srgbClr val="37AA84"/>
      </a:hlink>
      <a:folHlink>
        <a:srgbClr val="9416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PWP_20161215_BeCircular_template</Template>
  <TotalTime>5</TotalTime>
  <Words>207</Words>
  <Application>Microsoft Office PowerPoint</Application>
  <PresentationFormat>Affichage à l'écran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PWP_20161215_BeCircular_template</vt:lpstr>
      <vt:lpstr>Présentation PowerPoint</vt:lpstr>
      <vt:lpstr>Présentation PowerPoint</vt:lpstr>
      <vt:lpstr>TITLE OF THE SLIDE 4</vt:lpstr>
      <vt:lpstr>Titre of the slide 5</vt:lpstr>
      <vt:lpstr>TITLE OF THE SLIDE 3</vt:lpstr>
      <vt:lpstr>Présentation PowerPoint</vt:lpstr>
    </vt:vector>
  </TitlesOfParts>
  <Company>BIM-IBGE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RIGOLET Aurélien</dc:creator>
  <cp:lastModifiedBy>RIGOLET Aurélien</cp:lastModifiedBy>
  <cp:revision>15</cp:revision>
  <dcterms:created xsi:type="dcterms:W3CDTF">2017-02-07T13:58:16Z</dcterms:created>
  <dcterms:modified xsi:type="dcterms:W3CDTF">2017-02-07T14:15:01Z</dcterms:modified>
</cp:coreProperties>
</file>